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61" r:id="rId2"/>
    <p:sldId id="256" r:id="rId3"/>
    <p:sldId id="257" r:id="rId4"/>
    <p:sldId id="262" r:id="rId5"/>
    <p:sldId id="265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0" autoAdjust="0"/>
    <p:restoredTop sz="98534" autoAdjust="0"/>
  </p:normalViewPr>
  <p:slideViewPr>
    <p:cSldViewPr>
      <p:cViewPr varScale="1">
        <p:scale>
          <a:sx n="105" d="100"/>
          <a:sy n="105" d="100"/>
        </p:scale>
        <p:origin x="5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BE93D17-9285-AF01-4367-617D0EAB6E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A4DE129-F73F-1423-8B23-12C197E920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7F1C3514-5936-664B-8C76-E29890CC106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6E085348-87EC-B5E4-F084-DD8F81A357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7F87AE7F-8246-44AB-3C4A-822AA9E03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382C0A5F-B118-A70C-8E2C-E5484E99A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58126C8-83A9-4180-A80B-D7DB3788D7E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0B48EA-5C79-4CD2-29F7-32F3304DC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50058-8191-44E3-9EB4-08A8C0E3CD1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A40B4CF-9291-B9FA-C0D6-D8F0AB8ADF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15C955C-46F6-E143-E6B0-9B42411E9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AB07CF-A417-0A09-363F-89F7DCB80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83230-322B-4928-A2D0-68BDFD0D306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72112F0-25AF-93EB-ACA7-2ABC437672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5B00FCE-3D6D-E0EF-331B-95F98F4BD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6216AE-11DD-6741-0755-DD9F06DF1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A0B7B-4C97-4473-ABED-C033C49DD6F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21735BF-6024-723E-99E8-61C76FA2E1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7FDBC46-0FF6-7E1A-623B-0DCBCB847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EFB8B6-02C2-F4E6-411C-9624672D5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32D85-A372-458A-AE08-6ED71521A46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DAAAD7C-951B-68D9-BF5F-B5686B5EEF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F8DE3A4-FA0C-1EFC-E383-E143BA559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ABD054-C4D0-0C2F-BA7C-60EC98914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28CCE-B6E6-4144-9B97-5D178069396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CA32802-D63A-22F5-AE2D-B071890A96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8BB5323-6A3B-D45F-0D8B-EADC183EF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2FBF7D-4085-397A-52DF-10C5CE684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3F50-2FDE-4D6D-B75A-20E9C5B33DB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4916A266-6420-F87E-D263-9A8E406C87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95EE3FE-8A52-FD2C-6851-4E4B4B842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244C44-1FCE-EB60-CEEC-5B574A9C4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75946-2E89-448A-9DB8-317BA0D7103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BAD87FA-425A-13D3-AB12-F7A6A811F6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1B33123-5028-B1D4-A715-5BF41A7B4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245358-D208-289B-E5E4-57BA9B98D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76BE8-8C0E-41B8-BB5D-7CF2D224375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353CC520-9F19-5B88-3F4B-2F3DBF0D99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3323A10-4D77-AECF-E61E-7C56DAAD3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52D111-64D2-6116-F50F-D51E80708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F5951-1D7D-47A4-BDEF-2B96B1E0D49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67CA70A-4D0E-57D1-B942-537CC4C046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A5D5B90-D8A2-3EF8-F075-F9F1AF216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>
            <a:extLst>
              <a:ext uri="{FF2B5EF4-FFF2-40B4-BE49-F238E27FC236}">
                <a16:creationId xmlns:a16="http://schemas.microsoft.com/office/drawing/2014/main" id="{92811D3E-9EE2-B1C7-BFE7-0FD2102EE18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3725FFE-C40E-5931-1691-CFE7CAD561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27632D4-2A04-279C-6710-4D53D4E1C6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4CBB0868-5809-2013-A89B-108F1C7C6E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053D170A-FBFF-9932-D4DE-93DE44379B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585A0067-F739-B776-1BD7-C6338C6C63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B56E9F-5F27-4C54-94AF-AB53AFCDC4A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AF6DF519-4C4C-633C-9614-9E1FBA467D5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0729" name="Freeform 9">
              <a:extLst>
                <a:ext uri="{FF2B5EF4-FFF2-40B4-BE49-F238E27FC236}">
                  <a16:creationId xmlns:a16="http://schemas.microsoft.com/office/drawing/2014/main" id="{0E1A158A-732A-9A9F-9F1B-CCEF740B1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0" name="Freeform 10">
              <a:extLst>
                <a:ext uri="{FF2B5EF4-FFF2-40B4-BE49-F238E27FC236}">
                  <a16:creationId xmlns:a16="http://schemas.microsoft.com/office/drawing/2014/main" id="{0275D676-AD97-DFDB-4756-061CCF00EE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1" name="Freeform 11">
              <a:extLst>
                <a:ext uri="{FF2B5EF4-FFF2-40B4-BE49-F238E27FC236}">
                  <a16:creationId xmlns:a16="http://schemas.microsoft.com/office/drawing/2014/main" id="{0402F7E8-748F-046C-45D6-FC7FEC291A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732" name="Group 12">
              <a:extLst>
                <a:ext uri="{FF2B5EF4-FFF2-40B4-BE49-F238E27FC236}">
                  <a16:creationId xmlns:a16="http://schemas.microsoft.com/office/drawing/2014/main" id="{F4D93195-C0CE-52B1-EE73-461E3FF60C5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0733" name="Freeform 13">
                <a:extLst>
                  <a:ext uri="{FF2B5EF4-FFF2-40B4-BE49-F238E27FC236}">
                    <a16:creationId xmlns:a16="http://schemas.microsoft.com/office/drawing/2014/main" id="{ACEC81E4-BD69-5A25-8C0D-39241CCA07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34" name="Freeform 14">
                <a:extLst>
                  <a:ext uri="{FF2B5EF4-FFF2-40B4-BE49-F238E27FC236}">
                    <a16:creationId xmlns:a16="http://schemas.microsoft.com/office/drawing/2014/main" id="{80CAD33C-1B81-5D6D-51EF-60470616B1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35" name="Freeform 15">
                <a:extLst>
                  <a:ext uri="{FF2B5EF4-FFF2-40B4-BE49-F238E27FC236}">
                    <a16:creationId xmlns:a16="http://schemas.microsoft.com/office/drawing/2014/main" id="{A8D7DFC5-CFDA-F604-DD0B-49F04FD42C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36" name="Freeform 16">
                <a:extLst>
                  <a:ext uri="{FF2B5EF4-FFF2-40B4-BE49-F238E27FC236}">
                    <a16:creationId xmlns:a16="http://schemas.microsoft.com/office/drawing/2014/main" id="{98D15250-E7FF-DE1B-6696-7B9C76F981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37" name="Freeform 17">
                <a:extLst>
                  <a:ext uri="{FF2B5EF4-FFF2-40B4-BE49-F238E27FC236}">
                    <a16:creationId xmlns:a16="http://schemas.microsoft.com/office/drawing/2014/main" id="{48B6A177-9163-FF0F-D9E4-85F9E09350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38" name="Group 18">
            <a:extLst>
              <a:ext uri="{FF2B5EF4-FFF2-40B4-BE49-F238E27FC236}">
                <a16:creationId xmlns:a16="http://schemas.microsoft.com/office/drawing/2014/main" id="{5ABEE11F-D074-7E35-186B-D554963C6D45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DF124009-95F6-CC2B-A03E-B3FD23158EE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0" name="Freeform 20">
              <a:extLst>
                <a:ext uri="{FF2B5EF4-FFF2-40B4-BE49-F238E27FC236}">
                  <a16:creationId xmlns:a16="http://schemas.microsoft.com/office/drawing/2014/main" id="{14C3921C-525B-5BAF-B6FC-7800D2157D5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1" name="Freeform 21">
              <a:extLst>
                <a:ext uri="{FF2B5EF4-FFF2-40B4-BE49-F238E27FC236}">
                  <a16:creationId xmlns:a16="http://schemas.microsoft.com/office/drawing/2014/main" id="{DD7CDEBB-86E6-BD98-3235-0F0D1B29887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742" name="Group 22">
              <a:extLst>
                <a:ext uri="{FF2B5EF4-FFF2-40B4-BE49-F238E27FC236}">
                  <a16:creationId xmlns:a16="http://schemas.microsoft.com/office/drawing/2014/main" id="{1C035B60-622D-A425-E9A0-72E207617E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0743" name="Freeform 23">
                <a:extLst>
                  <a:ext uri="{FF2B5EF4-FFF2-40B4-BE49-F238E27FC236}">
                    <a16:creationId xmlns:a16="http://schemas.microsoft.com/office/drawing/2014/main" id="{8C0DD61C-4D18-8AD6-CAB3-5881169709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44" name="Freeform 24">
                <a:extLst>
                  <a:ext uri="{FF2B5EF4-FFF2-40B4-BE49-F238E27FC236}">
                    <a16:creationId xmlns:a16="http://schemas.microsoft.com/office/drawing/2014/main" id="{11DF0EFF-8AB0-1F05-CF42-98533BF62F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45" name="Freeform 25">
                <a:extLst>
                  <a:ext uri="{FF2B5EF4-FFF2-40B4-BE49-F238E27FC236}">
                    <a16:creationId xmlns:a16="http://schemas.microsoft.com/office/drawing/2014/main" id="{1151CBA0-215A-4F52-768E-4E846FA1FB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46" name="Freeform 26">
                <a:extLst>
                  <a:ext uri="{FF2B5EF4-FFF2-40B4-BE49-F238E27FC236}">
                    <a16:creationId xmlns:a16="http://schemas.microsoft.com/office/drawing/2014/main" id="{7572FB9A-0226-6385-3406-0D03DDF01B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47" name="Freeform 27">
                <a:extLst>
                  <a:ext uri="{FF2B5EF4-FFF2-40B4-BE49-F238E27FC236}">
                    <a16:creationId xmlns:a16="http://schemas.microsoft.com/office/drawing/2014/main" id="{DE9ABF7E-95A7-A43F-E503-4ACDF87C19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748" name="Freeform 28">
            <a:extLst>
              <a:ext uri="{FF2B5EF4-FFF2-40B4-BE49-F238E27FC236}">
                <a16:creationId xmlns:a16="http://schemas.microsoft.com/office/drawing/2014/main" id="{F5AB2FFA-38FF-954F-9DF0-B773EAF3F714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9" name="Freeform 29">
            <a:extLst>
              <a:ext uri="{FF2B5EF4-FFF2-40B4-BE49-F238E27FC236}">
                <a16:creationId xmlns:a16="http://schemas.microsoft.com/office/drawing/2014/main" id="{932C80B6-BF06-4371-CEA7-B023BA43EAD3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7915-4725-34FB-53A6-CEFDF498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455DA-D1A6-7BA8-55E4-5DB4F0CCC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DCF29-B62D-FDFF-1548-0006DB2D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10954-715F-978D-34C4-D88F5628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A495-5580-E4BC-6048-E3E904989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D9839-D347-44CF-9823-956B3823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30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B0009-7C1F-A223-BD08-1884C5DB8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B61D3-4C34-3B2E-BF44-4BD48208D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D2947-1DA9-9EE2-59D1-BDB2C80D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E6CF6-9153-8ACD-3A15-D38C2865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ACF6B-DF62-01E0-DED2-FD572E4A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734C7-140D-4FE2-A732-E0D9F75AB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43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5EC3-1F7C-AF1C-2858-8FAB5F4C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D081A37-C373-4A63-BBB0-4349B1AD1D1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354FA-F8AE-FC5B-5F1C-B5F37E98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502E9-8139-9925-BB9D-CFEFB3A3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04D-F3D9-478B-E673-E1BC8F73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7A2DF0-FF43-4B30-B596-237655A6C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769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ECB42C-226C-CE65-7D18-A245F180896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C2A61-84D2-FFF9-2C2D-9B70C000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643CF-9E32-94C0-062F-926AA19B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2960E-FC51-9B5B-E3E0-F85CB750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BD81B1-E276-4C79-8E6F-FA4094304D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58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0F9A-8451-87A9-3950-E94BF00B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C20A-0F09-95DC-92F4-F4F38EA3E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87E4F-E3D1-4B84-6443-86F087A6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450EC-314D-C104-1B56-302FBB63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7C078-B2D8-C48C-B70F-26448BE3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2415-3BEB-43BD-9FBB-BE1C65354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02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3C56F-E862-0D9C-E5C3-65A34A9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544B8-5B52-49E4-81CE-0D24212DC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2337E-962C-550B-F845-545B394A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A7708-2499-C4C6-6547-2C9C478B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7622-29CE-D96E-B2D2-A5472FC8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32547-C3CA-4235-AF41-EB63C0165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11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A986-C740-8017-9FFF-BD0B7998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DC773-BBDD-B03E-D9E0-BF236CBE2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1E6E1-C3E6-3460-EB89-DAB0680B6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1893E-C9E2-FE26-6483-8835B62B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E5E6-49AA-1BD2-8C9E-A9889579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F28C7-8C54-CA5E-FB4E-CBA532ED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A0A26-6829-4324-A2D1-2B7591D86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0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FEEFF-F31A-C190-54ED-498C908C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0C9B3-BFE2-6E97-9CAA-7FAB05C08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10DB6-D078-3E74-8190-DF314CDC5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C03A3-6F1B-FF49-5E4F-958831B93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1DE80-E44A-CA2F-6B50-B345E145C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444E00-9DC1-57D9-55F9-F6BEEE53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3EFF1-9E10-83F4-54EC-47206565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C7FA2-8376-79DE-6C03-4C2C5090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85652-4EE5-431F-A7B7-4E3AA99A4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65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3B85-2485-17B6-04A2-D6144E21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0D00B-3DA8-BB46-5C5E-512854C3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38B7-4B92-9712-77ED-53228BA2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6F043-97A8-7CD6-36F5-65C4CA53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F62F-8C18-48A4-97C8-10610DA43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52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D1C6B-58E9-37B7-2BCD-49EB5334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A04DB-5630-775F-D4A7-39198825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20373-2090-002B-D40E-6AFABB08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58AA1-5FB6-4117-9418-24D2E0F37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6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88D1-342D-9221-D567-055E59D5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B639-9222-7651-F6C8-D9A623714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E7109-ADB3-5B91-A074-1F926D8AB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F60E5-D2DF-1820-7500-ED729CE1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E21F4-1FDD-C7AE-0C0B-62CDD4B2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A0872-9678-57DE-D18F-E814D120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EF09-8264-46FD-B1DC-942C9CD0F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4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494C-C413-9CCE-9E7B-BEFC7F87F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8E3F4-B808-FA4A-9BF7-153ED9027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F7C9D-6482-7430-0D2A-1D5916012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015D5-E3F0-504F-48E9-5204EFDD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B113E-5E21-E710-5D87-9F8A2F1F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EDF86-3AC2-11E4-3918-5ABBCFB0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AD24-5169-47D5-A6E9-C3500BF8B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2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>
            <a:extLst>
              <a:ext uri="{FF2B5EF4-FFF2-40B4-BE49-F238E27FC236}">
                <a16:creationId xmlns:a16="http://schemas.microsoft.com/office/drawing/2014/main" id="{9001968D-8ABB-DF61-8D9A-8A9AB3C88BF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3D4049-677F-E664-6A42-EF2984F2A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4803FB4-C6F0-621C-3D5F-607156A37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2F7B6575-C750-75FE-6489-A9B53C1D33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D2BDDC63-9909-AFFB-E15A-BCD8E2F23F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C923E39A-EF5C-6766-16D7-6627BA4841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444B54-7579-457D-97FD-D05320B619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9704" name="Freeform 8">
            <a:extLst>
              <a:ext uri="{FF2B5EF4-FFF2-40B4-BE49-F238E27FC236}">
                <a16:creationId xmlns:a16="http://schemas.microsoft.com/office/drawing/2014/main" id="{057384BC-4165-4BF0-8F26-264E6107C42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5" name="Freeform 9">
            <a:extLst>
              <a:ext uri="{FF2B5EF4-FFF2-40B4-BE49-F238E27FC236}">
                <a16:creationId xmlns:a16="http://schemas.microsoft.com/office/drawing/2014/main" id="{A693340D-CB61-C094-CD92-A840ACBF521A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706" name="Group 10">
            <a:extLst>
              <a:ext uri="{FF2B5EF4-FFF2-40B4-BE49-F238E27FC236}">
                <a16:creationId xmlns:a16="http://schemas.microsoft.com/office/drawing/2014/main" id="{E73D75C7-C1F9-A09C-D9A4-2AC1A91FE6D6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9707" name="Freeform 11">
              <a:extLst>
                <a:ext uri="{FF2B5EF4-FFF2-40B4-BE49-F238E27FC236}">
                  <a16:creationId xmlns:a16="http://schemas.microsoft.com/office/drawing/2014/main" id="{D1F7406A-161D-2EE0-148A-2D5A61B45F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8" name="Freeform 12">
              <a:extLst>
                <a:ext uri="{FF2B5EF4-FFF2-40B4-BE49-F238E27FC236}">
                  <a16:creationId xmlns:a16="http://schemas.microsoft.com/office/drawing/2014/main" id="{174F437D-A2A0-C908-DA70-FB08426D5E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9" name="Freeform 13">
              <a:extLst>
                <a:ext uri="{FF2B5EF4-FFF2-40B4-BE49-F238E27FC236}">
                  <a16:creationId xmlns:a16="http://schemas.microsoft.com/office/drawing/2014/main" id="{F07FCA79-47C5-CDC0-B42E-F9A3A2C4C3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0" name="Freeform 14">
              <a:extLst>
                <a:ext uri="{FF2B5EF4-FFF2-40B4-BE49-F238E27FC236}">
                  <a16:creationId xmlns:a16="http://schemas.microsoft.com/office/drawing/2014/main" id="{2EDBB969-3A51-87DC-3D61-F5244865BA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1" name="Freeform 15">
              <a:extLst>
                <a:ext uri="{FF2B5EF4-FFF2-40B4-BE49-F238E27FC236}">
                  <a16:creationId xmlns:a16="http://schemas.microsoft.com/office/drawing/2014/main" id="{404E7B2F-EED1-3EB3-8A73-61F4090998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2" name="Freeform 16">
              <a:extLst>
                <a:ext uri="{FF2B5EF4-FFF2-40B4-BE49-F238E27FC236}">
                  <a16:creationId xmlns:a16="http://schemas.microsoft.com/office/drawing/2014/main" id="{0A2B76CA-D4D5-F474-F1AA-6FD9ECFFB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3" name="Freeform 17">
              <a:extLst>
                <a:ext uri="{FF2B5EF4-FFF2-40B4-BE49-F238E27FC236}">
                  <a16:creationId xmlns:a16="http://schemas.microsoft.com/office/drawing/2014/main" id="{9D596FD9-068F-8E6D-F168-C19171C0C9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4" name="Freeform 18">
              <a:extLst>
                <a:ext uri="{FF2B5EF4-FFF2-40B4-BE49-F238E27FC236}">
                  <a16:creationId xmlns:a16="http://schemas.microsoft.com/office/drawing/2014/main" id="{0B571D27-ECEF-8EA6-B599-8ED1F1E924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5" name="Freeform 19">
              <a:extLst>
                <a:ext uri="{FF2B5EF4-FFF2-40B4-BE49-F238E27FC236}">
                  <a16:creationId xmlns:a16="http://schemas.microsoft.com/office/drawing/2014/main" id="{891E2593-A808-9513-7B89-870A0C8FCA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16" name="Group 20">
              <a:extLst>
                <a:ext uri="{FF2B5EF4-FFF2-40B4-BE49-F238E27FC236}">
                  <a16:creationId xmlns:a16="http://schemas.microsoft.com/office/drawing/2014/main" id="{9C1170FE-E5D4-EACA-A314-FC92C3073D6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9717" name="Group 21">
                <a:extLst>
                  <a:ext uri="{FF2B5EF4-FFF2-40B4-BE49-F238E27FC236}">
                    <a16:creationId xmlns:a16="http://schemas.microsoft.com/office/drawing/2014/main" id="{D8546BFA-6AA0-4C41-A7D2-EA8551C0F94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9718" name="Freeform 22">
                  <a:extLst>
                    <a:ext uri="{FF2B5EF4-FFF2-40B4-BE49-F238E27FC236}">
                      <a16:creationId xmlns:a16="http://schemas.microsoft.com/office/drawing/2014/main" id="{2ADC1A2D-FCD7-E810-5091-F9DE35373A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19" name="Freeform 23">
                  <a:extLst>
                    <a:ext uri="{FF2B5EF4-FFF2-40B4-BE49-F238E27FC236}">
                      <a16:creationId xmlns:a16="http://schemas.microsoft.com/office/drawing/2014/main" id="{8968F480-EA74-89C4-CA17-5795F2C4E6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0" name="Freeform 24">
                  <a:extLst>
                    <a:ext uri="{FF2B5EF4-FFF2-40B4-BE49-F238E27FC236}">
                      <a16:creationId xmlns:a16="http://schemas.microsoft.com/office/drawing/2014/main" id="{423F3A65-E0C3-997F-0526-8A62F399ABA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721" name="Freeform 25">
                <a:extLst>
                  <a:ext uri="{FF2B5EF4-FFF2-40B4-BE49-F238E27FC236}">
                    <a16:creationId xmlns:a16="http://schemas.microsoft.com/office/drawing/2014/main" id="{2085029D-7AD9-0A60-FF8B-01ED76D268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2" name="Freeform 26">
                <a:extLst>
                  <a:ext uri="{FF2B5EF4-FFF2-40B4-BE49-F238E27FC236}">
                    <a16:creationId xmlns:a16="http://schemas.microsoft.com/office/drawing/2014/main" id="{1A5E8DCE-FD9B-6419-7761-5B09D6DEFB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3" name="Freeform 27">
                <a:extLst>
                  <a:ext uri="{FF2B5EF4-FFF2-40B4-BE49-F238E27FC236}">
                    <a16:creationId xmlns:a16="http://schemas.microsoft.com/office/drawing/2014/main" id="{4E0A9C79-B08E-BC52-E312-5F3AB9A6A1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9724" name="Group 28">
                <a:extLst>
                  <a:ext uri="{FF2B5EF4-FFF2-40B4-BE49-F238E27FC236}">
                    <a16:creationId xmlns:a16="http://schemas.microsoft.com/office/drawing/2014/main" id="{753D22F3-C207-74BD-20D2-3612735E76F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9725" name="Freeform 29">
                  <a:extLst>
                    <a:ext uri="{FF2B5EF4-FFF2-40B4-BE49-F238E27FC236}">
                      <a16:creationId xmlns:a16="http://schemas.microsoft.com/office/drawing/2014/main" id="{3FE60F45-CAC8-A97F-16D5-7D117BA5B01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6" name="Freeform 30">
                  <a:extLst>
                    <a:ext uri="{FF2B5EF4-FFF2-40B4-BE49-F238E27FC236}">
                      <a16:creationId xmlns:a16="http://schemas.microsoft.com/office/drawing/2014/main" id="{7B63BB1D-17AA-9E4E-7559-0E123CE1DE1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7" name="Freeform 31">
                  <a:extLst>
                    <a:ext uri="{FF2B5EF4-FFF2-40B4-BE49-F238E27FC236}">
                      <a16:creationId xmlns:a16="http://schemas.microsoft.com/office/drawing/2014/main" id="{6DAE3DF3-4082-D701-9905-854759B2404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8" name="Freeform 32">
                  <a:extLst>
                    <a:ext uri="{FF2B5EF4-FFF2-40B4-BE49-F238E27FC236}">
                      <a16:creationId xmlns:a16="http://schemas.microsoft.com/office/drawing/2014/main" id="{723F44DB-FB78-1E86-27FC-D6E1F8671A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9" name="Freeform 33">
                  <a:extLst>
                    <a:ext uri="{FF2B5EF4-FFF2-40B4-BE49-F238E27FC236}">
                      <a16:creationId xmlns:a16="http://schemas.microsoft.com/office/drawing/2014/main" id="{09885CF1-1BD9-582A-3312-B2ADB507DB1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0" name="Freeform 34">
                  <a:extLst>
                    <a:ext uri="{FF2B5EF4-FFF2-40B4-BE49-F238E27FC236}">
                      <a16:creationId xmlns:a16="http://schemas.microsoft.com/office/drawing/2014/main" id="{F1DFA383-E51A-DAAC-51AD-4F2641798EA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1" name="Freeform 35">
                  <a:extLst>
                    <a:ext uri="{FF2B5EF4-FFF2-40B4-BE49-F238E27FC236}">
                      <a16:creationId xmlns:a16="http://schemas.microsoft.com/office/drawing/2014/main" id="{86AF2DBA-AC43-58CB-49BF-4953DB3ECA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2" name="Freeform 36">
                  <a:extLst>
                    <a:ext uri="{FF2B5EF4-FFF2-40B4-BE49-F238E27FC236}">
                      <a16:creationId xmlns:a16="http://schemas.microsoft.com/office/drawing/2014/main" id="{10912915-0A4B-EAAB-6366-D1980244703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29733" name="Group 37">
            <a:extLst>
              <a:ext uri="{FF2B5EF4-FFF2-40B4-BE49-F238E27FC236}">
                <a16:creationId xmlns:a16="http://schemas.microsoft.com/office/drawing/2014/main" id="{979DDA62-57BD-A3A4-3557-A740B7BC06E9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id="{A667A3DE-EA71-E74F-9550-6ACD4A39BED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5" name="Freeform 39">
              <a:extLst>
                <a:ext uri="{FF2B5EF4-FFF2-40B4-BE49-F238E27FC236}">
                  <a16:creationId xmlns:a16="http://schemas.microsoft.com/office/drawing/2014/main" id="{3F2FC010-9AE0-F2A9-267B-17015647F48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736" name="Group 40">
            <a:extLst>
              <a:ext uri="{FF2B5EF4-FFF2-40B4-BE49-F238E27FC236}">
                <a16:creationId xmlns:a16="http://schemas.microsoft.com/office/drawing/2014/main" id="{44A93649-E809-CCED-8B7B-D66350CAC9BA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9737" name="Group 41">
              <a:extLst>
                <a:ext uri="{FF2B5EF4-FFF2-40B4-BE49-F238E27FC236}">
                  <a16:creationId xmlns:a16="http://schemas.microsoft.com/office/drawing/2014/main" id="{8C3DA8A0-583D-D86A-A46F-CBA5DCEE579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9738" name="Freeform 42">
                <a:extLst>
                  <a:ext uri="{FF2B5EF4-FFF2-40B4-BE49-F238E27FC236}">
                    <a16:creationId xmlns:a16="http://schemas.microsoft.com/office/drawing/2014/main" id="{1234886B-4EA7-9F20-2239-CE8C16F0FE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9739" name="Group 43">
                <a:extLst>
                  <a:ext uri="{FF2B5EF4-FFF2-40B4-BE49-F238E27FC236}">
                    <a16:creationId xmlns:a16="http://schemas.microsoft.com/office/drawing/2014/main" id="{8DA853BB-9E2C-BDAE-141C-4E5BC59F84F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9740" name="Freeform 44">
                  <a:extLst>
                    <a:ext uri="{FF2B5EF4-FFF2-40B4-BE49-F238E27FC236}">
                      <a16:creationId xmlns:a16="http://schemas.microsoft.com/office/drawing/2014/main" id="{AF57156C-FE41-3584-8F81-59BE1BCAD6F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1" name="Freeform 45">
                  <a:extLst>
                    <a:ext uri="{FF2B5EF4-FFF2-40B4-BE49-F238E27FC236}">
                      <a16:creationId xmlns:a16="http://schemas.microsoft.com/office/drawing/2014/main" id="{27C3BD7A-8859-0651-4B40-55DCB76B562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2" name="Freeform 46">
                  <a:extLst>
                    <a:ext uri="{FF2B5EF4-FFF2-40B4-BE49-F238E27FC236}">
                      <a16:creationId xmlns:a16="http://schemas.microsoft.com/office/drawing/2014/main" id="{CB9B6DCB-86D1-5574-125F-1ED45C98B6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3" name="Freeform 47">
                  <a:extLst>
                    <a:ext uri="{FF2B5EF4-FFF2-40B4-BE49-F238E27FC236}">
                      <a16:creationId xmlns:a16="http://schemas.microsoft.com/office/drawing/2014/main" id="{F46FDEC6-1746-C748-C99D-A9BBE6A289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4" name="Freeform 48">
                  <a:extLst>
                    <a:ext uri="{FF2B5EF4-FFF2-40B4-BE49-F238E27FC236}">
                      <a16:creationId xmlns:a16="http://schemas.microsoft.com/office/drawing/2014/main" id="{8247CA16-3646-AB1E-71D5-3302CD8C0E1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5" name="Freeform 49">
                  <a:extLst>
                    <a:ext uri="{FF2B5EF4-FFF2-40B4-BE49-F238E27FC236}">
                      <a16:creationId xmlns:a16="http://schemas.microsoft.com/office/drawing/2014/main" id="{A707FBF3-E391-4841-3454-2E88D57531B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6" name="Freeform 50">
                  <a:extLst>
                    <a:ext uri="{FF2B5EF4-FFF2-40B4-BE49-F238E27FC236}">
                      <a16:creationId xmlns:a16="http://schemas.microsoft.com/office/drawing/2014/main" id="{0DD49529-A9B5-857C-C926-3399E1F96F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7" name="Freeform 51">
                  <a:extLst>
                    <a:ext uri="{FF2B5EF4-FFF2-40B4-BE49-F238E27FC236}">
                      <a16:creationId xmlns:a16="http://schemas.microsoft.com/office/drawing/2014/main" id="{C90E8802-07A7-1B00-34D0-C2B6519D6A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29748" name="Line 52">
              <a:extLst>
                <a:ext uri="{FF2B5EF4-FFF2-40B4-BE49-F238E27FC236}">
                  <a16:creationId xmlns:a16="http://schemas.microsoft.com/office/drawing/2014/main" id="{2AE13768-B129-C33B-28CA-C398A91A82F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9E60659-8F75-CE0E-E909-EF69059CF7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altLang="en-US"/>
              <a:t>Volume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2205679-9FEB-F8F9-F254-5F3CF8216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2667000"/>
            <a:ext cx="6400800" cy="1219200"/>
          </a:xfrm>
        </p:spPr>
        <p:txBody>
          <a:bodyPr/>
          <a:lstStyle/>
          <a:p>
            <a:pPr algn="l"/>
            <a:r>
              <a:rPr lang="en-US" altLang="en-US"/>
              <a:t>is the amount of space occupied by any 3-dimensional object.</a:t>
            </a: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FF2331F6-3A2D-7978-030E-3F9A76315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1752600" cy="457200"/>
          </a:xfrm>
          <a:prstGeom prst="cube">
            <a:avLst>
              <a:gd name="adj" fmla="val 25000"/>
            </a:avLst>
          </a:prstGeom>
          <a:solidFill>
            <a:srgbClr val="3366FF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4667455E-99A6-EE41-C480-A287BB5D9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295400"/>
            <a:ext cx="1143000" cy="914400"/>
          </a:xfrm>
          <a:prstGeom prst="cube">
            <a:avLst>
              <a:gd name="adj" fmla="val 25000"/>
            </a:avLst>
          </a:prstGeom>
          <a:solidFill>
            <a:srgbClr val="00FFFF">
              <a:alpha val="67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5492A219-5C91-2705-ED8B-1E7BA006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828800"/>
            <a:ext cx="1752600" cy="304800"/>
          </a:xfrm>
          <a:prstGeom prst="cube">
            <a:avLst>
              <a:gd name="adj" fmla="val 25000"/>
            </a:avLst>
          </a:prstGeom>
          <a:solidFill>
            <a:schemeClr val="tx2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90A90209-5092-0A76-BA4C-EFDAEE720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533400" cy="457200"/>
          </a:xfrm>
          <a:prstGeom prst="cube">
            <a:avLst>
              <a:gd name="adj" fmla="val 25000"/>
            </a:avLst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CEB67A1C-A05F-FD1F-DAA0-436422656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327525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1cm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83D80AE5-48B4-FEA9-6B15-3CCDE89F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910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1cm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A6794FF2-F64E-7C3A-5F7F-F5D4541E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1cm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7EC94FF3-CC26-4AEE-5B7D-2BF21F96D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4191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Volume = base area x height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          =  1cm</a:t>
            </a:r>
            <a:r>
              <a:rPr lang="en-US" altLang="en-US" baseline="30000">
                <a:latin typeface="Arial" panose="020B0604020202020204" pitchFamily="34" charset="0"/>
              </a:rPr>
              <a:t>2 </a:t>
            </a:r>
            <a:r>
              <a:rPr lang="en-US" altLang="en-US">
                <a:latin typeface="Arial" panose="020B0604020202020204" pitchFamily="34" charset="0"/>
              </a:rPr>
              <a:t> x  1cm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          = 1cm</a:t>
            </a:r>
            <a:r>
              <a:rPr lang="en-US" altLang="en-US" baseline="30000">
                <a:latin typeface="Arial" panose="020B0604020202020204" pitchFamily="34" charset="0"/>
              </a:rPr>
              <a:t>2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2 -0.024  0.033 -0.05867  0.058 -0.05867  C 0.095 -0.05867  0.125 -0.02267  0.125 0.02267  C 0.125 0.03733  0.122 0.05067  0.116 0.06267  C 0.117 0.06267  0.0 0.24267  0.0 0.244  C 0.0 0.24267  -0.117 0.06267  -0.116 0.06267  C -0.122 0.05067  -0.125 0.03733  -0.125 0.02267  C -0.125 -0.02267  -0.095 -0.05867  -0.057 -0.05867  C -0.033 -0.05867  -0.012 -0.024  0.0 0.0  Z" pathEditMode="relative" ptsTypes="">
                                      <p:cBhvr>
                                        <p:cTn id="2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2" grpId="0"/>
      <p:bldP spid="16393" grpId="0"/>
      <p:bldP spid="16394" grpId="0"/>
      <p:bldP spid="163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" name="AutoShape 91">
            <a:extLst>
              <a:ext uri="{FF2B5EF4-FFF2-40B4-BE49-F238E27FC236}">
                <a16:creationId xmlns:a16="http://schemas.microsoft.com/office/drawing/2014/main" id="{AC9307EE-BEE0-C64F-0FB1-FC6E496BBC4F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171700" y="2781300"/>
            <a:ext cx="1447800" cy="914400"/>
          </a:xfrm>
          <a:prstGeom prst="parallelogram">
            <a:avLst>
              <a:gd name="adj" fmla="val 41489"/>
            </a:avLst>
          </a:prstGeom>
          <a:pattFill prst="trellis">
            <a:fgClr>
              <a:srgbClr val="84C7CC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Side 2</a:t>
            </a: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B41A6071-6ECC-ECAD-D6C7-827D82D0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581400"/>
            <a:ext cx="4572000" cy="381000"/>
          </a:xfrm>
          <a:prstGeom prst="parallelogram">
            <a:avLst>
              <a:gd name="adj" fmla="val 243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Bottom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A956F329-4187-0422-214B-A29831029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14600"/>
            <a:ext cx="3657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Back</a:t>
            </a:r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6B480684-720A-12D1-0C80-BE870209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14600"/>
            <a:ext cx="4572000" cy="381000"/>
          </a:xfrm>
          <a:prstGeom prst="parallelogram">
            <a:avLst>
              <a:gd name="adj" fmla="val 243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Top</a:t>
            </a:r>
          </a:p>
        </p:txBody>
      </p:sp>
      <p:sp>
        <p:nvSpPr>
          <p:cNvPr id="2076" name="Line 28">
            <a:extLst>
              <a:ext uri="{FF2B5EF4-FFF2-40B4-BE49-F238E27FC236}">
                <a16:creationId xmlns:a16="http://schemas.microsoft.com/office/drawing/2014/main" id="{8B3C9217-9CCD-6390-27A3-4A630819A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581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37" name="AutoShape 89">
            <a:extLst>
              <a:ext uri="{FF2B5EF4-FFF2-40B4-BE49-F238E27FC236}">
                <a16:creationId xmlns:a16="http://schemas.microsoft.com/office/drawing/2014/main" id="{2C79C106-9423-41EA-EF08-9DBB1562076D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29300" y="2781300"/>
            <a:ext cx="1447800" cy="914400"/>
          </a:xfrm>
          <a:prstGeom prst="parallelogram">
            <a:avLst>
              <a:gd name="adj" fmla="val 41489"/>
            </a:avLst>
          </a:prstGeom>
          <a:pattFill prst="trellis">
            <a:fgClr>
              <a:srgbClr val="84C7CC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Side 1</a:t>
            </a:r>
          </a:p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4B567788-0FAF-8EF3-F5D6-032126A5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3657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Front</a:t>
            </a:r>
          </a:p>
        </p:txBody>
      </p:sp>
      <p:grpSp>
        <p:nvGrpSpPr>
          <p:cNvPr id="2143" name="Group 95">
            <a:extLst>
              <a:ext uri="{FF2B5EF4-FFF2-40B4-BE49-F238E27FC236}">
                <a16:creationId xmlns:a16="http://schemas.microsoft.com/office/drawing/2014/main" id="{C50DFC4F-DF69-471F-D196-60EC9D5F34EC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514600"/>
            <a:ext cx="4572000" cy="1447800"/>
            <a:chOff x="1536" y="1584"/>
            <a:chExt cx="2880" cy="912"/>
          </a:xfrm>
        </p:grpSpPr>
        <p:sp>
          <p:nvSpPr>
            <p:cNvPr id="2144" name="AutoShape 96">
              <a:extLst>
                <a:ext uri="{FF2B5EF4-FFF2-40B4-BE49-F238E27FC236}">
                  <a16:creationId xmlns:a16="http://schemas.microsoft.com/office/drawing/2014/main" id="{C79FC660-1C38-4EF5-9D38-371BF970A9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368" y="1752"/>
              <a:ext cx="912" cy="576"/>
            </a:xfrm>
            <a:prstGeom prst="parallelogram">
              <a:avLst>
                <a:gd name="adj" fmla="val 41489"/>
              </a:avLst>
            </a:prstGeom>
            <a:pattFill prst="trellis">
              <a:fgClr>
                <a:srgbClr val="84C7CC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altLang="en-US">
                  <a:latin typeface="Arial" panose="020B0604020202020204" pitchFamily="34" charset="0"/>
                </a:rPr>
                <a:t>Side 2</a:t>
              </a:r>
            </a:p>
          </p:txBody>
        </p:sp>
        <p:sp>
          <p:nvSpPr>
            <p:cNvPr id="2145" name="AutoShape 97">
              <a:extLst>
                <a:ext uri="{FF2B5EF4-FFF2-40B4-BE49-F238E27FC236}">
                  <a16:creationId xmlns:a16="http://schemas.microsoft.com/office/drawing/2014/main" id="{8E3B6E8E-8005-D0B4-8DF1-09E93968D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256"/>
              <a:ext cx="2880" cy="240"/>
            </a:xfrm>
            <a:prstGeom prst="parallelogram">
              <a:avLst>
                <a:gd name="adj" fmla="val 243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panose="020B0604020202020204" pitchFamily="34" charset="0"/>
                </a:rPr>
                <a:t>Bottom</a:t>
              </a:r>
            </a:p>
          </p:txBody>
        </p:sp>
        <p:sp>
          <p:nvSpPr>
            <p:cNvPr id="2146" name="Rectangle 98">
              <a:extLst>
                <a:ext uri="{FF2B5EF4-FFF2-40B4-BE49-F238E27FC236}">
                  <a16:creationId xmlns:a16="http://schemas.microsoft.com/office/drawing/2014/main" id="{D0145047-19C7-C631-86B6-1B8C071BE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84"/>
              <a:ext cx="230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panose="020B0604020202020204" pitchFamily="34" charset="0"/>
                </a:rPr>
                <a:t>Back</a:t>
              </a:r>
            </a:p>
          </p:txBody>
        </p:sp>
        <p:sp>
          <p:nvSpPr>
            <p:cNvPr id="2147" name="AutoShape 99">
              <a:extLst>
                <a:ext uri="{FF2B5EF4-FFF2-40B4-BE49-F238E27FC236}">
                  <a16:creationId xmlns:a16="http://schemas.microsoft.com/office/drawing/2014/main" id="{A9A61D06-D015-6CB3-4281-BE915E44A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584"/>
              <a:ext cx="2880" cy="240"/>
            </a:xfrm>
            <a:prstGeom prst="parallelogram">
              <a:avLst>
                <a:gd name="adj" fmla="val 243444"/>
              </a:avLst>
            </a:prstGeom>
            <a:solidFill>
              <a:srgbClr val="FF6600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panose="020B0604020202020204" pitchFamily="34" charset="0"/>
                </a:rPr>
                <a:t>Top</a:t>
              </a:r>
            </a:p>
          </p:txBody>
        </p:sp>
        <p:sp>
          <p:nvSpPr>
            <p:cNvPr id="2148" name="Line 100">
              <a:extLst>
                <a:ext uri="{FF2B5EF4-FFF2-40B4-BE49-F238E27FC236}">
                  <a16:creationId xmlns:a16="http://schemas.microsoft.com/office/drawing/2014/main" id="{59BD1E06-9C49-D84D-58C1-ACC3882FE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5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9" name="AutoShape 101">
              <a:extLst>
                <a:ext uri="{FF2B5EF4-FFF2-40B4-BE49-F238E27FC236}">
                  <a16:creationId xmlns:a16="http://schemas.microsoft.com/office/drawing/2014/main" id="{E7BDDD41-AFE4-94DF-A236-482DE2A96E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672" y="1752"/>
              <a:ext cx="912" cy="576"/>
            </a:xfrm>
            <a:prstGeom prst="parallelogram">
              <a:avLst>
                <a:gd name="adj" fmla="val 41489"/>
              </a:avLst>
            </a:prstGeom>
            <a:solidFill>
              <a:schemeClr val="tx2">
                <a:alpha val="67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>
                <a:latin typeface="Arial" panose="020B0604020202020204" pitchFamily="34" charset="0"/>
              </a:endParaRPr>
            </a:p>
            <a:p>
              <a:pPr algn="ctr"/>
              <a:r>
                <a:rPr lang="en-US" altLang="en-US">
                  <a:latin typeface="Arial" panose="020B0604020202020204" pitchFamily="34" charset="0"/>
                </a:rPr>
                <a:t>Side 1</a:t>
              </a:r>
            </a:p>
            <a:p>
              <a:pPr algn="ctr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2150" name="Rectangle 102">
              <a:extLst>
                <a:ext uri="{FF2B5EF4-FFF2-40B4-BE49-F238E27FC236}">
                  <a16:creationId xmlns:a16="http://schemas.microsoft.com/office/drawing/2014/main" id="{DD0B0C85-3ACD-8826-056C-459FDE9D0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824"/>
              <a:ext cx="2304" cy="672"/>
            </a:xfrm>
            <a:prstGeom prst="rect">
              <a:avLst/>
            </a:prstGeom>
            <a:solidFill>
              <a:srgbClr val="FF6600">
                <a:alpha val="67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panose="020B0604020202020204" pitchFamily="34" charset="0"/>
                </a:rPr>
                <a:t>Front</a:t>
              </a:r>
            </a:p>
          </p:txBody>
        </p:sp>
      </p:grpSp>
      <p:sp>
        <p:nvSpPr>
          <p:cNvPr id="2151" name="Text Box 103">
            <a:extLst>
              <a:ext uri="{FF2B5EF4-FFF2-40B4-BE49-F238E27FC236}">
                <a16:creationId xmlns:a16="http://schemas.microsoft.com/office/drawing/2014/main" id="{50000E7E-45B6-19DD-BA4C-1DDB49DEF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91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Length (L)</a:t>
            </a:r>
          </a:p>
        </p:txBody>
      </p:sp>
      <p:sp>
        <p:nvSpPr>
          <p:cNvPr id="2152" name="Text Box 104">
            <a:extLst>
              <a:ext uri="{FF2B5EF4-FFF2-40B4-BE49-F238E27FC236}">
                <a16:creationId xmlns:a16="http://schemas.microsoft.com/office/drawing/2014/main" id="{116B51F1-7CE4-43F0-B6FE-8DCBA6CD5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Breadth (B)</a:t>
            </a:r>
          </a:p>
        </p:txBody>
      </p:sp>
      <p:sp>
        <p:nvSpPr>
          <p:cNvPr id="2153" name="Text Box 105">
            <a:extLst>
              <a:ext uri="{FF2B5EF4-FFF2-40B4-BE49-F238E27FC236}">
                <a16:creationId xmlns:a16="http://schemas.microsoft.com/office/drawing/2014/main" id="{DA5A7071-6755-A0E5-2D09-13FA36531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895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Height (H)</a:t>
            </a:r>
          </a:p>
        </p:txBody>
      </p:sp>
      <p:sp>
        <p:nvSpPr>
          <p:cNvPr id="2154" name="Text Box 106">
            <a:extLst>
              <a:ext uri="{FF2B5EF4-FFF2-40B4-BE49-F238E27FC236}">
                <a16:creationId xmlns:a16="http://schemas.microsoft.com/office/drawing/2014/main" id="{F89F8A0D-3097-EBE8-331A-28114918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accent2"/>
                </a:solidFill>
                <a:latin typeface="Arial" panose="020B0604020202020204" pitchFamily="34" charset="0"/>
              </a:rPr>
              <a:t>Cuboid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3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3.33333E-6 0.294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0.22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75 -0.233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2 -0.0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8334 0.00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1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9" grpId="0" animBg="1"/>
      <p:bldP spid="2052" grpId="0" animBg="1"/>
      <p:bldP spid="2057" grpId="0" animBg="1"/>
      <p:bldP spid="2059" grpId="0" animBg="1"/>
      <p:bldP spid="2137" grpId="0" animBg="1"/>
      <p:bldP spid="20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D223BB1-7EEA-4AAB-C5CD-B33735F8F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net</a:t>
            </a:r>
          </a:p>
        </p:txBody>
      </p: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A89F9B81-DE1B-803F-C76E-F64C4DDC00B0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133600"/>
            <a:ext cx="3571875" cy="2743200"/>
            <a:chOff x="246" y="1008"/>
            <a:chExt cx="2250" cy="1728"/>
          </a:xfrm>
        </p:grpSpPr>
        <p:sp>
          <p:nvSpPr>
            <p:cNvPr id="9220" name="Rectangle 4">
              <a:extLst>
                <a:ext uri="{FF2B5EF4-FFF2-40B4-BE49-F238E27FC236}">
                  <a16:creationId xmlns:a16="http://schemas.microsoft.com/office/drawing/2014/main" id="{59AD8D18-88D2-3878-6505-1EAE29F21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40"/>
              <a:ext cx="120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722C395B-A157-09A8-4176-6F1835CB8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72"/>
              <a:ext cx="120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2" name="Rectangle 6">
              <a:extLst>
                <a:ext uri="{FF2B5EF4-FFF2-40B4-BE49-F238E27FC236}">
                  <a16:creationId xmlns:a16="http://schemas.microsoft.com/office/drawing/2014/main" id="{BB6BA578-51C2-4841-533D-E5B23DEA9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304"/>
              <a:ext cx="120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3" name="Rectangle 7">
              <a:extLst>
                <a:ext uri="{FF2B5EF4-FFF2-40B4-BE49-F238E27FC236}">
                  <a16:creationId xmlns:a16="http://schemas.microsoft.com/office/drawing/2014/main" id="{D9C46461-0C61-AE7A-8BA8-217EC401A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008"/>
              <a:ext cx="120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4" name="Rectangle 8">
              <a:extLst>
                <a:ext uri="{FF2B5EF4-FFF2-40B4-BE49-F238E27FC236}">
                  <a16:creationId xmlns:a16="http://schemas.microsoft.com/office/drawing/2014/main" id="{CDF19F38-7CDD-CD79-DD5B-B9D2CA120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440"/>
              <a:ext cx="52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7" name="Rectangle 11">
              <a:extLst>
                <a:ext uri="{FF2B5EF4-FFF2-40B4-BE49-F238E27FC236}">
                  <a16:creationId xmlns:a16="http://schemas.microsoft.com/office/drawing/2014/main" id="{EAD453C0-C757-2222-6F71-1F96A2301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" y="1440"/>
              <a:ext cx="52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250" name="Text Box 34">
            <a:extLst>
              <a:ext uri="{FF2B5EF4-FFF2-40B4-BE49-F238E27FC236}">
                <a16:creationId xmlns:a16="http://schemas.microsoft.com/office/drawing/2014/main" id="{AE22EE20-F579-D891-7817-3E74EE1DF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953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78C1AB34-CA68-4FCF-8530-792318A2C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86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9252" name="Text Box 36">
            <a:extLst>
              <a:ext uri="{FF2B5EF4-FFF2-40B4-BE49-F238E27FC236}">
                <a16:creationId xmlns:a16="http://schemas.microsoft.com/office/drawing/2014/main" id="{651DE40A-C110-585E-7EFF-9C96F7D5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9253" name="Text Box 37">
            <a:extLst>
              <a:ext uri="{FF2B5EF4-FFF2-40B4-BE49-F238E27FC236}">
                <a16:creationId xmlns:a16="http://schemas.microsoft.com/office/drawing/2014/main" id="{6126A357-11B9-E966-27BB-758C988DA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9254" name="Text Box 38">
            <a:extLst>
              <a:ext uri="{FF2B5EF4-FFF2-40B4-BE49-F238E27FC236}">
                <a16:creationId xmlns:a16="http://schemas.microsoft.com/office/drawing/2014/main" id="{FBC13939-D346-7ECC-5F98-52D677EE6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55" name="Text Box 39">
            <a:extLst>
              <a:ext uri="{FF2B5EF4-FFF2-40B4-BE49-F238E27FC236}">
                <a16:creationId xmlns:a16="http://schemas.microsoft.com/office/drawing/2014/main" id="{1CB7ADDA-1553-6A69-A796-E30B9B29A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9256" name="Text Box 40">
            <a:extLst>
              <a:ext uri="{FF2B5EF4-FFF2-40B4-BE49-F238E27FC236}">
                <a16:creationId xmlns:a16="http://schemas.microsoft.com/office/drawing/2014/main" id="{8E0FEED8-0303-7098-AF24-97D7C162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9257" name="Text Box 41">
            <a:extLst>
              <a:ext uri="{FF2B5EF4-FFF2-40B4-BE49-F238E27FC236}">
                <a16:creationId xmlns:a16="http://schemas.microsoft.com/office/drawing/2014/main" id="{5B55CC1F-42DB-FE19-DB89-BB12E360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9259" name="Text Box 43">
            <a:extLst>
              <a:ext uri="{FF2B5EF4-FFF2-40B4-BE49-F238E27FC236}">
                <a16:creationId xmlns:a16="http://schemas.microsoft.com/office/drawing/2014/main" id="{360A9A7E-75FE-5278-C3B8-CA51640F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9260" name="Text Box 44">
            <a:extLst>
              <a:ext uri="{FF2B5EF4-FFF2-40B4-BE49-F238E27FC236}">
                <a16:creationId xmlns:a16="http://schemas.microsoft.com/office/drawing/2014/main" id="{75608F79-6415-FF91-22CF-5A6D5DF6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9263" name="Text Box 47">
            <a:extLst>
              <a:ext uri="{FF2B5EF4-FFF2-40B4-BE49-F238E27FC236}">
                <a16:creationId xmlns:a16="http://schemas.microsoft.com/office/drawing/2014/main" id="{08BE3651-4B9C-40B6-B256-573816056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64" name="Text Box 48">
            <a:extLst>
              <a:ext uri="{FF2B5EF4-FFF2-40B4-BE49-F238E27FC236}">
                <a16:creationId xmlns:a16="http://schemas.microsoft.com/office/drawing/2014/main" id="{76E445EB-C036-DA76-CD88-CEBFBDFF9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971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65" name="Text Box 49">
            <a:extLst>
              <a:ext uri="{FF2B5EF4-FFF2-40B4-BE49-F238E27FC236}">
                <a16:creationId xmlns:a16="http://schemas.microsoft.com/office/drawing/2014/main" id="{574CB005-C077-039C-A825-DD82AD66C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66" name="Text Box 50">
            <a:extLst>
              <a:ext uri="{FF2B5EF4-FFF2-40B4-BE49-F238E27FC236}">
                <a16:creationId xmlns:a16="http://schemas.microsoft.com/office/drawing/2014/main" id="{98FBE3FC-54DB-A944-5A6D-EBB3EECEA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048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67" name="Text Box 51">
            <a:extLst>
              <a:ext uri="{FF2B5EF4-FFF2-40B4-BE49-F238E27FC236}">
                <a16:creationId xmlns:a16="http://schemas.microsoft.com/office/drawing/2014/main" id="{1173E509-6EBF-506D-1233-C817A974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68" name="Text Box 52">
            <a:extLst>
              <a:ext uri="{FF2B5EF4-FFF2-40B4-BE49-F238E27FC236}">
                <a16:creationId xmlns:a16="http://schemas.microsoft.com/office/drawing/2014/main" id="{3BE07D5A-CDC5-5600-8D86-5C88D579A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9269" name="Text Box 53">
            <a:extLst>
              <a:ext uri="{FF2B5EF4-FFF2-40B4-BE49-F238E27FC236}">
                <a16:creationId xmlns:a16="http://schemas.microsoft.com/office/drawing/2014/main" id="{341CB055-30E9-1E05-1DBD-E563CC7B0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657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" grpId="0"/>
      <p:bldP spid="9251" grpId="0"/>
      <p:bldP spid="9252" grpId="0"/>
      <p:bldP spid="9253" grpId="0"/>
      <p:bldP spid="9254" grpId="0"/>
      <p:bldP spid="9255" grpId="0"/>
      <p:bldP spid="9256" grpId="0"/>
      <p:bldP spid="9257" grpId="0"/>
      <p:bldP spid="9259" grpId="0"/>
      <p:bldP spid="9260" grpId="0"/>
      <p:bldP spid="9263" grpId="0"/>
      <p:bldP spid="9264" grpId="0"/>
      <p:bldP spid="9265" grpId="0"/>
      <p:bldP spid="9266" grpId="0"/>
      <p:bldP spid="9267" grpId="0"/>
      <p:bldP spid="9268" grpId="0"/>
      <p:bldP spid="9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99D7E6A4-A982-F250-DE4B-2B8595AB4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7526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D2C9324-D622-1B16-9C8C-A9716B7EC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7526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D8222BB5-8228-CAAB-9BB9-43DE0C727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752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2537FE3F-4AAF-44CB-7233-FF374AAC4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DB110D79-168B-690A-B766-46EBAD46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57DFB379-B144-6FB7-D46D-6785D5F82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844E639D-E80A-0187-49F0-242BCD83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90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5D298C1A-6719-FE7E-87F4-AA6B83620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71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40EB80B9-EE25-DC9A-1692-9768E668F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9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3D406A4D-23A2-5624-60BA-2BDD95B6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295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693297E4-8C60-7401-6647-6D639FF82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05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2CD9CC14-0C2E-746F-D2BF-320A513E5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527770CD-E1C0-5FF4-2C80-BA0ABAD0E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F191E92B-2C7B-B331-5414-D7B81A1C0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D5F0E598-7B1F-389F-B406-FCA45688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447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FE464A65-5314-DD82-5DBF-F42D7EA2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03E19980-CA16-7353-54EF-FC737BB73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7526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7" name="Rectangle 25">
            <a:extLst>
              <a:ext uri="{FF2B5EF4-FFF2-40B4-BE49-F238E27FC236}">
                <a16:creationId xmlns:a16="http://schemas.microsoft.com/office/drawing/2014/main" id="{E776411B-054D-3BBD-D1FC-CEEEB448B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7B9F6A4D-523D-126B-3527-C005D511D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752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5A5763E7-39C5-67DC-BEEF-12BFF3E97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371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0" name="Rectangle 28">
            <a:extLst>
              <a:ext uri="{FF2B5EF4-FFF2-40B4-BE49-F238E27FC236}">
                <a16:creationId xmlns:a16="http://schemas.microsoft.com/office/drawing/2014/main" id="{F19B7920-8787-1542-B5B5-A85BEEB6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5908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1" name="Text Box 29">
            <a:extLst>
              <a:ext uri="{FF2B5EF4-FFF2-40B4-BE49-F238E27FC236}">
                <a16:creationId xmlns:a16="http://schemas.microsoft.com/office/drawing/2014/main" id="{30BA6169-6D94-6092-55B1-5F9AC9FFA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921681CB-55EA-B945-0E24-217800DD4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63" name="Text Box 31">
            <a:extLst>
              <a:ext uri="{FF2B5EF4-FFF2-40B4-BE49-F238E27FC236}">
                <a16:creationId xmlns:a16="http://schemas.microsoft.com/office/drawing/2014/main" id="{3F5DC029-ADAA-E085-6CCB-03494F412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99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590568DF-3352-7A0C-BA71-1EDA8DAF9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47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65" name="Text Box 33">
            <a:extLst>
              <a:ext uri="{FF2B5EF4-FFF2-40B4-BE49-F238E27FC236}">
                <a16:creationId xmlns:a16="http://schemas.microsoft.com/office/drawing/2014/main" id="{8AD34D38-822D-7977-5877-EDFFC9B41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05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66" name="Text Box 34">
            <a:extLst>
              <a:ext uri="{FF2B5EF4-FFF2-40B4-BE49-F238E27FC236}">
                <a16:creationId xmlns:a16="http://schemas.microsoft.com/office/drawing/2014/main" id="{1CE6524A-3473-4BAD-0723-A08ACC537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8467" name="Text Box 35">
            <a:extLst>
              <a:ext uri="{FF2B5EF4-FFF2-40B4-BE49-F238E27FC236}">
                <a16:creationId xmlns:a16="http://schemas.microsoft.com/office/drawing/2014/main" id="{DAA55448-E575-05DC-8532-C0D0FB151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68" name="Text Box 36">
            <a:extLst>
              <a:ext uri="{FF2B5EF4-FFF2-40B4-BE49-F238E27FC236}">
                <a16:creationId xmlns:a16="http://schemas.microsoft.com/office/drawing/2014/main" id="{FF25D223-C20A-A651-E64B-60774DAAF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8472" name="Text Box 40">
            <a:extLst>
              <a:ext uri="{FF2B5EF4-FFF2-40B4-BE49-F238E27FC236}">
                <a16:creationId xmlns:a16="http://schemas.microsoft.com/office/drawing/2014/main" id="{C48D65D3-024A-94CC-9FAA-8C3825FF6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89388"/>
            <a:ext cx="70104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Total surface Area =  L x H + B x H + L x H + B x H + L x B + L x B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		  =  2 LxB + 2BxH + 2LxH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		  = 2 ( LB + BH + LH )</a:t>
            </a:r>
          </a:p>
        </p:txBody>
      </p:sp>
      <p:sp>
        <p:nvSpPr>
          <p:cNvPr id="18473" name="Text Box 41">
            <a:extLst>
              <a:ext uri="{FF2B5EF4-FFF2-40B4-BE49-F238E27FC236}">
                <a16:creationId xmlns:a16="http://schemas.microsoft.com/office/drawing/2014/main" id="{19EB0C10-BB47-C713-8DA2-2A926A9A4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Total surface Area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57EF7F09-43E7-47F1-19C2-DF616B6B0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124200"/>
            <a:ext cx="2514600" cy="685800"/>
          </a:xfrm>
          <a:prstGeom prst="parallelogram">
            <a:avLst>
              <a:gd name="adj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7" name="AutoShape 3">
            <a:extLst>
              <a:ext uri="{FF2B5EF4-FFF2-40B4-BE49-F238E27FC236}">
                <a16:creationId xmlns:a16="http://schemas.microsoft.com/office/drawing/2014/main" id="{28B62C01-03E2-E45F-B3F4-D4703D29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3797300"/>
            <a:ext cx="2514600" cy="685800"/>
          </a:xfrm>
          <a:prstGeom prst="parallelogram">
            <a:avLst>
              <a:gd name="adj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8" name="AutoShape 4">
            <a:extLst>
              <a:ext uri="{FF2B5EF4-FFF2-40B4-BE49-F238E27FC236}">
                <a16:creationId xmlns:a16="http://schemas.microsoft.com/office/drawing/2014/main" id="{C2EE4F02-C728-22AB-0966-E19AF1D3E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3124200"/>
            <a:ext cx="2514600" cy="685800"/>
          </a:xfrm>
          <a:prstGeom prst="parallelogram">
            <a:avLst>
              <a:gd name="adj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9" name="AutoShape 5">
            <a:extLst>
              <a:ext uri="{FF2B5EF4-FFF2-40B4-BE49-F238E27FC236}">
                <a16:creationId xmlns:a16="http://schemas.microsoft.com/office/drawing/2014/main" id="{C976D37B-40BE-5186-10A0-D9D2EB7B6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38400"/>
            <a:ext cx="2514600" cy="685800"/>
          </a:xfrm>
          <a:prstGeom prst="parallelogram">
            <a:avLst>
              <a:gd name="adj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BD1B0FDD-F90C-1C42-FEEB-3B286F53A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98800"/>
            <a:ext cx="2514600" cy="685800"/>
          </a:xfrm>
          <a:prstGeom prst="parallelogram">
            <a:avLst>
              <a:gd name="adj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964EBC74-1403-92BB-CB65-842CD7C97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1597025"/>
            <a:ext cx="1905000" cy="1524000"/>
          </a:xfrm>
          <a:prstGeom prst="rect">
            <a:avLst/>
          </a:prstGeom>
          <a:solidFill>
            <a:srgbClr val="FF00FF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D7264458-C341-8E38-F013-2CD0A8093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86000"/>
            <a:ext cx="1905000" cy="1524000"/>
          </a:xfrm>
          <a:prstGeom prst="rect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3" name="AutoShape 9">
            <a:extLst>
              <a:ext uri="{FF2B5EF4-FFF2-40B4-BE49-F238E27FC236}">
                <a16:creationId xmlns:a16="http://schemas.microsoft.com/office/drawing/2014/main" id="{0FB3B198-9A75-156A-12EC-C453E2ACB4D1}"/>
              </a:ext>
            </a:extLst>
          </p:cNvPr>
          <p:cNvSpPr>
            <a:spLocks noChangeArrowheads="1"/>
          </p:cNvSpPr>
          <p:nvPr/>
        </p:nvSpPr>
        <p:spPr bwMode="auto">
          <a:xfrm rot="7901378">
            <a:off x="5060156" y="2191545"/>
            <a:ext cx="2060575" cy="1008062"/>
          </a:xfrm>
          <a:prstGeom prst="parallelogram">
            <a:avLst>
              <a:gd name="adj" fmla="val 113958"/>
            </a:avLst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6874" name="AutoShape 10">
            <a:extLst>
              <a:ext uri="{FF2B5EF4-FFF2-40B4-BE49-F238E27FC236}">
                <a16:creationId xmlns:a16="http://schemas.microsoft.com/office/drawing/2014/main" id="{0D507F7C-5968-B5B1-E2B0-9787DD8BCF8A}"/>
              </a:ext>
            </a:extLst>
          </p:cNvPr>
          <p:cNvSpPr>
            <a:spLocks noChangeArrowheads="1"/>
          </p:cNvSpPr>
          <p:nvPr/>
        </p:nvSpPr>
        <p:spPr bwMode="auto">
          <a:xfrm rot="7901378">
            <a:off x="3164681" y="2197895"/>
            <a:ext cx="2060575" cy="1008062"/>
          </a:xfrm>
          <a:prstGeom prst="parallelogram">
            <a:avLst>
              <a:gd name="adj" fmla="val 113958"/>
            </a:avLst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6875" name="AutoShape 11">
            <a:extLst>
              <a:ext uri="{FF2B5EF4-FFF2-40B4-BE49-F238E27FC236}">
                <a16:creationId xmlns:a16="http://schemas.microsoft.com/office/drawing/2014/main" id="{C4CC7589-7FEF-1E07-C379-B0DF40318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-28575"/>
            <a:ext cx="2514600" cy="685800"/>
          </a:xfrm>
          <a:prstGeom prst="parallelogram">
            <a:avLst>
              <a:gd name="adj" fmla="val 91667"/>
            </a:avLst>
          </a:prstGeom>
          <a:solidFill>
            <a:srgbClr val="FF00FF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6.93889E-18 L 0.0 0.238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nimBg="1"/>
      <p:bldP spid="368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2D1F49E-6D8C-3C7D-4D3C-2B089B3FE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Cube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7D7D02A-326D-4B9B-076F-425015FF4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696200" cy="1752600"/>
          </a:xfrm>
        </p:spPr>
        <p:txBody>
          <a:bodyPr/>
          <a:lstStyle/>
          <a:p>
            <a:r>
              <a:rPr lang="en-US" altLang="en-US"/>
              <a:t>Volume = Base area x height</a:t>
            </a:r>
          </a:p>
          <a:p>
            <a:pPr>
              <a:buFontTx/>
              <a:buNone/>
            </a:pPr>
            <a:r>
              <a:rPr lang="en-US" altLang="en-US"/>
              <a:t>			= L x L x L</a:t>
            </a:r>
          </a:p>
          <a:p>
            <a:pPr>
              <a:buFontTx/>
              <a:buNone/>
            </a:pPr>
            <a:r>
              <a:rPr lang="en-US" altLang="en-US"/>
              <a:t>			= L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82CBEE03-E733-E02D-892C-12B1C8495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447800"/>
            <a:ext cx="12954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9ABF493-B89C-B639-8CF9-2656CA56A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42E1322C-4D4E-08E0-5F12-A854AAD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76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A8A4CFE5-099F-0838-3184-10B4F4EC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76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</a:t>
            </a:r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5FAA1030-8506-26AA-08B6-A12F3749C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292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Total surface area = 2LxL + 2LxL + 2LxL</a:t>
            </a:r>
          </a:p>
          <a:p>
            <a:pPr>
              <a:buFontTx/>
              <a:buNone/>
            </a:pPr>
            <a:r>
              <a:rPr lang="en-US" altLang="en-US"/>
              <a:t>					   = 6L</a:t>
            </a:r>
            <a:r>
              <a:rPr lang="en-US" altLang="en-US" baseline="30000"/>
              <a:t>2</a:t>
            </a: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2" grpId="0"/>
      <p:bldP spid="19463" grpId="0"/>
      <p:bldP spid="19464" grpId="0"/>
      <p:bldP spid="194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1" name="Rectangle 57">
            <a:extLst>
              <a:ext uri="{FF2B5EF4-FFF2-40B4-BE49-F238E27FC236}">
                <a16:creationId xmlns:a16="http://schemas.microsoft.com/office/drawing/2014/main" id="{CC6B1753-27F9-20BC-6130-5DFAE5BA9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3587750"/>
            <a:ext cx="182245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GB" altLang="en-US"/>
          </a:p>
        </p:txBody>
      </p:sp>
      <p:sp>
        <p:nvSpPr>
          <p:cNvPr id="21560" name="Rectangle 56">
            <a:extLst>
              <a:ext uri="{FF2B5EF4-FFF2-40B4-BE49-F238E27FC236}">
                <a16:creationId xmlns:a16="http://schemas.microsoft.com/office/drawing/2014/main" id="{2A9B89F4-DBC4-3A4D-AA24-85569B544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05200"/>
            <a:ext cx="168275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 sz="1800"/>
          </a:p>
          <a:p>
            <a:pPr algn="ctr">
              <a:buFontTx/>
              <a:buNone/>
            </a:pPr>
            <a:endParaRPr lang="en-US" altLang="en-US" sz="1800"/>
          </a:p>
          <a:p>
            <a:pPr algn="ctr">
              <a:buFontTx/>
              <a:buNone/>
            </a:pPr>
            <a:r>
              <a:rPr lang="en-US" altLang="en-US" sz="1800"/>
              <a:t>2(LxB + BxH + LxH)</a:t>
            </a:r>
          </a:p>
        </p:txBody>
      </p:sp>
      <p:sp>
        <p:nvSpPr>
          <p:cNvPr id="21559" name="Rectangle 55">
            <a:extLst>
              <a:ext uri="{FF2B5EF4-FFF2-40B4-BE49-F238E27FC236}">
                <a16:creationId xmlns:a16="http://schemas.microsoft.com/office/drawing/2014/main" id="{3306FA4E-1A60-C3F9-354B-1C89CD457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7750"/>
            <a:ext cx="17526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LxBxH</a:t>
            </a:r>
          </a:p>
        </p:txBody>
      </p:sp>
      <p:sp>
        <p:nvSpPr>
          <p:cNvPr id="21558" name="Rectangle 54">
            <a:extLst>
              <a:ext uri="{FF2B5EF4-FFF2-40B4-BE49-F238E27FC236}">
                <a16:creationId xmlns:a16="http://schemas.microsoft.com/office/drawing/2014/main" id="{5C91C6E3-CFD0-2EA1-AD6B-A8C19934F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7750"/>
            <a:ext cx="17526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GB" altLang="en-US"/>
          </a:p>
        </p:txBody>
      </p:sp>
      <p:sp>
        <p:nvSpPr>
          <p:cNvPr id="21557" name="Rectangle 53">
            <a:extLst>
              <a:ext uri="{FF2B5EF4-FFF2-40B4-BE49-F238E27FC236}">
                <a16:creationId xmlns:a16="http://schemas.microsoft.com/office/drawing/2014/main" id="{6B218DD9-A58D-5BFF-B71D-FD0F1F740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7750"/>
            <a:ext cx="17526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Cuboid</a:t>
            </a:r>
          </a:p>
        </p:txBody>
      </p:sp>
      <p:sp>
        <p:nvSpPr>
          <p:cNvPr id="21556" name="Rectangle 52">
            <a:extLst>
              <a:ext uri="{FF2B5EF4-FFF2-40B4-BE49-F238E27FC236}">
                <a16:creationId xmlns:a16="http://schemas.microsoft.com/office/drawing/2014/main" id="{AC84A942-3B9A-4356-101F-5ED345722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1512888"/>
            <a:ext cx="182245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GB" altLang="en-US"/>
          </a:p>
        </p:txBody>
      </p:sp>
      <p:sp>
        <p:nvSpPr>
          <p:cNvPr id="21555" name="Rectangle 51">
            <a:extLst>
              <a:ext uri="{FF2B5EF4-FFF2-40B4-BE49-F238E27FC236}">
                <a16:creationId xmlns:a16="http://schemas.microsoft.com/office/drawing/2014/main" id="{190091D4-1DC8-06A0-64F3-BD6FE5DF6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512888"/>
            <a:ext cx="168275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6L</a:t>
            </a:r>
            <a:r>
              <a:rPr lang="en-US" altLang="en-US" baseline="30000"/>
              <a:t>2</a:t>
            </a:r>
          </a:p>
        </p:txBody>
      </p:sp>
      <p:sp>
        <p:nvSpPr>
          <p:cNvPr id="21554" name="Rectangle 50">
            <a:extLst>
              <a:ext uri="{FF2B5EF4-FFF2-40B4-BE49-F238E27FC236}">
                <a16:creationId xmlns:a16="http://schemas.microsoft.com/office/drawing/2014/main" id="{66CBCEDF-8141-FDCA-CA80-528952B49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512888"/>
            <a:ext cx="175260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L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21553" name="Rectangle 49">
            <a:extLst>
              <a:ext uri="{FF2B5EF4-FFF2-40B4-BE49-F238E27FC236}">
                <a16:creationId xmlns:a16="http://schemas.microsoft.com/office/drawing/2014/main" id="{65853724-7E5E-6E48-BAFC-8C0E787A6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512888"/>
            <a:ext cx="175260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GB" altLang="en-US"/>
          </a:p>
        </p:txBody>
      </p:sp>
      <p:sp>
        <p:nvSpPr>
          <p:cNvPr id="21552" name="Rectangle 48">
            <a:extLst>
              <a:ext uri="{FF2B5EF4-FFF2-40B4-BE49-F238E27FC236}">
                <a16:creationId xmlns:a16="http://schemas.microsoft.com/office/drawing/2014/main" id="{5A89F562-E903-C13A-CE1E-760AA1DA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888"/>
            <a:ext cx="175260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Cube</a:t>
            </a:r>
          </a:p>
        </p:txBody>
      </p:sp>
      <p:sp>
        <p:nvSpPr>
          <p:cNvPr id="21551" name="Rectangle 47">
            <a:extLst>
              <a:ext uri="{FF2B5EF4-FFF2-40B4-BE49-F238E27FC236}">
                <a16:creationId xmlns:a16="http://schemas.microsoft.com/office/drawing/2014/main" id="{9661FFD9-79F5-1EE6-B447-39430499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66675"/>
            <a:ext cx="18224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Sample net</a:t>
            </a:r>
          </a:p>
        </p:txBody>
      </p:sp>
      <p:sp>
        <p:nvSpPr>
          <p:cNvPr id="21550" name="Rectangle 46">
            <a:extLst>
              <a:ext uri="{FF2B5EF4-FFF2-40B4-BE49-F238E27FC236}">
                <a16:creationId xmlns:a16="http://schemas.microsoft.com/office/drawing/2014/main" id="{81E0FC3F-6DE0-E67E-43D0-6114B5D4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66675"/>
            <a:ext cx="16827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Total surface area</a:t>
            </a:r>
          </a:p>
        </p:txBody>
      </p:sp>
      <p:sp>
        <p:nvSpPr>
          <p:cNvPr id="21549" name="Rectangle 45">
            <a:extLst>
              <a:ext uri="{FF2B5EF4-FFF2-40B4-BE49-F238E27FC236}">
                <a16:creationId xmlns:a16="http://schemas.microsoft.com/office/drawing/2014/main" id="{38958E94-8198-3604-CD4E-2F3732677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6675"/>
            <a:ext cx="17526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Volume</a:t>
            </a:r>
          </a:p>
        </p:txBody>
      </p:sp>
      <p:sp>
        <p:nvSpPr>
          <p:cNvPr id="21548" name="Rectangle 44">
            <a:extLst>
              <a:ext uri="{FF2B5EF4-FFF2-40B4-BE49-F238E27FC236}">
                <a16:creationId xmlns:a16="http://schemas.microsoft.com/office/drawing/2014/main" id="{3D1533CC-5783-FC0E-13D9-39878DDB3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6675"/>
            <a:ext cx="17526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Figure</a:t>
            </a:r>
          </a:p>
        </p:txBody>
      </p:sp>
      <p:sp>
        <p:nvSpPr>
          <p:cNvPr id="21547" name="Rectangle 43">
            <a:extLst>
              <a:ext uri="{FF2B5EF4-FFF2-40B4-BE49-F238E27FC236}">
                <a16:creationId xmlns:a16="http://schemas.microsoft.com/office/drawing/2014/main" id="{51222BB8-1C00-2D11-3CC4-1C69E9DF3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6675"/>
            <a:ext cx="17526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Name</a:t>
            </a:r>
          </a:p>
        </p:txBody>
      </p:sp>
      <p:sp>
        <p:nvSpPr>
          <p:cNvPr id="21562" name="Line 58">
            <a:extLst>
              <a:ext uri="{FF2B5EF4-FFF2-40B4-BE49-F238E27FC236}">
                <a16:creationId xmlns:a16="http://schemas.microsoft.com/office/drawing/2014/main" id="{E4201BE7-CBAA-0D23-64AC-06D2B607B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675"/>
            <a:ext cx="876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3" name="Line 59">
            <a:extLst>
              <a:ext uri="{FF2B5EF4-FFF2-40B4-BE49-F238E27FC236}">
                <a16:creationId xmlns:a16="http://schemas.microsoft.com/office/drawing/2014/main" id="{6590B4EF-8D46-8241-98F0-395B144C1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512888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4" name="Line 60">
            <a:extLst>
              <a:ext uri="{FF2B5EF4-FFF2-40B4-BE49-F238E27FC236}">
                <a16:creationId xmlns:a16="http://schemas.microsoft.com/office/drawing/2014/main" id="{056BF00D-1103-F563-52C0-45D209829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58775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5" name="Line 61">
            <a:extLst>
              <a:ext uri="{FF2B5EF4-FFF2-40B4-BE49-F238E27FC236}">
                <a16:creationId xmlns:a16="http://schemas.microsoft.com/office/drawing/2014/main" id="{53795178-ADBE-7AAC-0906-0CAC6EEE6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6" name="Line 62">
            <a:extLst>
              <a:ext uri="{FF2B5EF4-FFF2-40B4-BE49-F238E27FC236}">
                <a16:creationId xmlns:a16="http://schemas.microsoft.com/office/drawing/2014/main" id="{A3BC146F-8A05-F36E-2CEE-FC5D0D2DB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675"/>
            <a:ext cx="0" cy="663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7" name="Line 63">
            <a:extLst>
              <a:ext uri="{FF2B5EF4-FFF2-40B4-BE49-F238E27FC236}">
                <a16:creationId xmlns:a16="http://schemas.microsoft.com/office/drawing/2014/main" id="{C7512908-8100-98DA-6C08-C8774D7BB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6675"/>
            <a:ext cx="0" cy="663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8" name="Line 64">
            <a:extLst>
              <a:ext uri="{FF2B5EF4-FFF2-40B4-BE49-F238E27FC236}">
                <a16:creationId xmlns:a16="http://schemas.microsoft.com/office/drawing/2014/main" id="{D89217F4-56B2-05DD-F5CF-A74CA5342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6675"/>
            <a:ext cx="0" cy="663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9" name="Line 65">
            <a:extLst>
              <a:ext uri="{FF2B5EF4-FFF2-40B4-BE49-F238E27FC236}">
                <a16:creationId xmlns:a16="http://schemas.microsoft.com/office/drawing/2014/main" id="{0BCC7AFA-032D-ABC3-1C24-AAD47C369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6675"/>
            <a:ext cx="0" cy="663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70" name="Line 66">
            <a:extLst>
              <a:ext uri="{FF2B5EF4-FFF2-40B4-BE49-F238E27FC236}">
                <a16:creationId xmlns:a16="http://schemas.microsoft.com/office/drawing/2014/main" id="{68BE60CF-CF74-ADE2-EE04-A3DC14D11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9150" y="66675"/>
            <a:ext cx="0" cy="663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71" name="Line 67">
            <a:extLst>
              <a:ext uri="{FF2B5EF4-FFF2-40B4-BE49-F238E27FC236}">
                <a16:creationId xmlns:a16="http://schemas.microsoft.com/office/drawing/2014/main" id="{8C9D96B4-73D2-BFEC-F647-9C16607D2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66675"/>
            <a:ext cx="0" cy="663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75" name="AutoShape 71">
            <a:extLst>
              <a:ext uri="{FF2B5EF4-FFF2-40B4-BE49-F238E27FC236}">
                <a16:creationId xmlns:a16="http://schemas.microsoft.com/office/drawing/2014/main" id="{396F6544-6D51-3598-315B-9FCC7047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533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76" name="AutoShape 72">
            <a:extLst>
              <a:ext uri="{FF2B5EF4-FFF2-40B4-BE49-F238E27FC236}">
                <a16:creationId xmlns:a16="http://schemas.microsoft.com/office/drawing/2014/main" id="{91772AC5-E324-E192-2506-F260AF084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1143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87" name="Rectangle 83">
            <a:extLst>
              <a:ext uri="{FF2B5EF4-FFF2-40B4-BE49-F238E27FC236}">
                <a16:creationId xmlns:a16="http://schemas.microsoft.com/office/drawing/2014/main" id="{9E028EF6-803F-74C4-EC76-2996B369B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82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88" name="Rectangle 84">
            <a:extLst>
              <a:ext uri="{FF2B5EF4-FFF2-40B4-BE49-F238E27FC236}">
                <a16:creationId xmlns:a16="http://schemas.microsoft.com/office/drawing/2014/main" id="{8D74E932-4C91-7E98-3C27-0B959C17E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82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89" name="Rectangle 85">
            <a:extLst>
              <a:ext uri="{FF2B5EF4-FFF2-40B4-BE49-F238E27FC236}">
                <a16:creationId xmlns:a16="http://schemas.microsoft.com/office/drawing/2014/main" id="{A4F8AC61-6E74-083A-3303-A68327ABC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0" name="Rectangle 86">
            <a:extLst>
              <a:ext uri="{FF2B5EF4-FFF2-40B4-BE49-F238E27FC236}">
                <a16:creationId xmlns:a16="http://schemas.microsoft.com/office/drawing/2014/main" id="{A30D6C8C-7FBA-5CE1-3EC7-D14E81A5C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1" name="Rectangle 87">
            <a:extLst>
              <a:ext uri="{FF2B5EF4-FFF2-40B4-BE49-F238E27FC236}">
                <a16:creationId xmlns:a16="http://schemas.microsoft.com/office/drawing/2014/main" id="{8C7786F5-B4E3-3528-1B26-C7376B0AC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82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2" name="Rectangle 88">
            <a:extLst>
              <a:ext uri="{FF2B5EF4-FFF2-40B4-BE49-F238E27FC236}">
                <a16:creationId xmlns:a16="http://schemas.microsoft.com/office/drawing/2014/main" id="{667CD4C9-ACF3-0EFD-F045-9B5EB75CC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82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3" name="Rectangle 89">
            <a:extLst>
              <a:ext uri="{FF2B5EF4-FFF2-40B4-BE49-F238E27FC236}">
                <a16:creationId xmlns:a16="http://schemas.microsoft.com/office/drawing/2014/main" id="{1DCE8225-ACB0-A643-B9B4-52FF43010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4" name="Rectangle 90">
            <a:extLst>
              <a:ext uri="{FF2B5EF4-FFF2-40B4-BE49-F238E27FC236}">
                <a16:creationId xmlns:a16="http://schemas.microsoft.com/office/drawing/2014/main" id="{D95421D3-84C9-3C38-24E0-DF1ADEC80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5" name="Rectangle 91">
            <a:extLst>
              <a:ext uri="{FF2B5EF4-FFF2-40B4-BE49-F238E27FC236}">
                <a16:creationId xmlns:a16="http://schemas.microsoft.com/office/drawing/2014/main" id="{B7D23345-38DD-8097-4505-EFDF01A10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90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6" name="Rectangle 92">
            <a:extLst>
              <a:ext uri="{FF2B5EF4-FFF2-40B4-BE49-F238E27FC236}">
                <a16:creationId xmlns:a16="http://schemas.microsoft.com/office/drawing/2014/main" id="{B316B808-163D-BD87-7739-FA451718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7" name="Rectangle 93">
            <a:extLst>
              <a:ext uri="{FF2B5EF4-FFF2-40B4-BE49-F238E27FC236}">
                <a16:creationId xmlns:a16="http://schemas.microsoft.com/office/drawing/2014/main" id="{2CD3F317-53AE-12B4-9F6E-6ABA565EC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98" name="Rectangle 94">
            <a:extLst>
              <a:ext uri="{FF2B5EF4-FFF2-40B4-BE49-F238E27FC236}">
                <a16:creationId xmlns:a16="http://schemas.microsoft.com/office/drawing/2014/main" id="{D9ECE30E-8EDF-15AE-6616-499890924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618" name="Group 114">
            <a:extLst>
              <a:ext uri="{FF2B5EF4-FFF2-40B4-BE49-F238E27FC236}">
                <a16:creationId xmlns:a16="http://schemas.microsoft.com/office/drawing/2014/main" id="{9C1F3226-E81A-4B2D-FE86-E260AB022ED0}"/>
              </a:ext>
            </a:extLst>
          </p:cNvPr>
          <p:cNvGrpSpPr>
            <a:grpSpLocks/>
          </p:cNvGrpSpPr>
          <p:nvPr/>
        </p:nvGrpSpPr>
        <p:grpSpPr bwMode="auto">
          <a:xfrm>
            <a:off x="7259638" y="4648200"/>
            <a:ext cx="1668462" cy="990600"/>
            <a:chOff x="4573" y="2928"/>
            <a:chExt cx="1051" cy="624"/>
          </a:xfrm>
        </p:grpSpPr>
        <p:sp>
          <p:nvSpPr>
            <p:cNvPr id="21602" name="Rectangle 98">
              <a:extLst>
                <a:ext uri="{FF2B5EF4-FFF2-40B4-BE49-F238E27FC236}">
                  <a16:creationId xmlns:a16="http://schemas.microsoft.com/office/drawing/2014/main" id="{C1B7FBE2-117A-8E6E-A9D3-5D39D2338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" y="3115"/>
              <a:ext cx="350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3" name="Rectangle 99">
              <a:extLst>
                <a:ext uri="{FF2B5EF4-FFF2-40B4-BE49-F238E27FC236}">
                  <a16:creationId xmlns:a16="http://schemas.microsoft.com/office/drawing/2014/main" id="{9E9DAA79-93AE-8139-BA56-C22458060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4" y="3115"/>
              <a:ext cx="350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4" name="Rectangle 100">
              <a:extLst>
                <a:ext uri="{FF2B5EF4-FFF2-40B4-BE49-F238E27FC236}">
                  <a16:creationId xmlns:a16="http://schemas.microsoft.com/office/drawing/2014/main" id="{795CB11C-42D4-8550-7076-80416F7B0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115"/>
              <a:ext cx="176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5" name="Rectangle 101">
              <a:extLst>
                <a:ext uri="{FF2B5EF4-FFF2-40B4-BE49-F238E27FC236}">
                  <a16:creationId xmlns:a16="http://schemas.microsoft.com/office/drawing/2014/main" id="{DD0113D3-41A3-C745-AB34-C5FC6CB0D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" y="3115"/>
              <a:ext cx="175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6" name="Rectangle 102">
              <a:extLst>
                <a:ext uri="{FF2B5EF4-FFF2-40B4-BE49-F238E27FC236}">
                  <a16:creationId xmlns:a16="http://schemas.microsoft.com/office/drawing/2014/main" id="{E6A75DD8-CB5D-9F2E-7A09-68663932C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" y="2928"/>
              <a:ext cx="350" cy="1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7" name="Rectangle 103">
              <a:extLst>
                <a:ext uri="{FF2B5EF4-FFF2-40B4-BE49-F238E27FC236}">
                  <a16:creationId xmlns:a16="http://schemas.microsoft.com/office/drawing/2014/main" id="{31116180-1434-4186-88D4-64AD9E9B0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" y="3378"/>
              <a:ext cx="350" cy="1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2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2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0" grpId="0"/>
      <p:bldP spid="21559" grpId="0"/>
      <p:bldP spid="21557" grpId="0"/>
      <p:bldP spid="21555" grpId="0"/>
      <p:bldP spid="21554" grpId="0"/>
      <p:bldP spid="215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>
            <a:extLst>
              <a:ext uri="{FF2B5EF4-FFF2-40B4-BE49-F238E27FC236}">
                <a16:creationId xmlns:a16="http://schemas.microsoft.com/office/drawing/2014/main" id="{7466C69D-00F1-1D08-F901-D6914867DBAC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04800"/>
            <a:ext cx="7696200" cy="4876800"/>
          </a:xfrm>
        </p:spPr>
      </p:pic>
      <p:pic>
        <p:nvPicPr>
          <p:cNvPr id="37911" name="Picture 23">
            <a:extLst>
              <a:ext uri="{FF2B5EF4-FFF2-40B4-BE49-F238E27FC236}">
                <a16:creationId xmlns:a16="http://schemas.microsoft.com/office/drawing/2014/main" id="{44D8D19C-D71B-BFE1-40EA-0321C248C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981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8" name="Picture 20">
            <a:extLst>
              <a:ext uri="{FF2B5EF4-FFF2-40B4-BE49-F238E27FC236}">
                <a16:creationId xmlns:a16="http://schemas.microsoft.com/office/drawing/2014/main" id="{63F1E861-886E-932D-36C7-1D7F02FEE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8246">
            <a:off x="5257800" y="4953000"/>
            <a:ext cx="9144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14" name="Text Box 26">
            <a:extLst>
              <a:ext uri="{FF2B5EF4-FFF2-40B4-BE49-F238E27FC236}">
                <a16:creationId xmlns:a16="http://schemas.microsoft.com/office/drawing/2014/main" id="{56ACE301-E36F-D091-2BD7-E092EA417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754563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Show ends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16CD3B37-8E0F-A6E8-C63D-7DC188FAF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1|1.6|2.1|1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.1|1.3|1.5|1.1|0.9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1.3|1.2|1.2|0.8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1.4|1.|1.3|1.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848</TotalTime>
  <Words>273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Crayons</vt:lpstr>
      <vt:lpstr>Volume</vt:lpstr>
      <vt:lpstr>PowerPoint Presentation</vt:lpstr>
      <vt:lpstr>The net</vt:lpstr>
      <vt:lpstr>PowerPoint Presentation</vt:lpstr>
      <vt:lpstr>PowerPoint Presentation</vt:lpstr>
      <vt:lpstr>Cube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rudy</dc:creator>
  <cp:lastModifiedBy>Nayan GRIFFITHS</cp:lastModifiedBy>
  <cp:revision>25</cp:revision>
  <dcterms:created xsi:type="dcterms:W3CDTF">2007-12-22T01:46:11Z</dcterms:created>
  <dcterms:modified xsi:type="dcterms:W3CDTF">2023-03-12T17:54:34Z</dcterms:modified>
</cp:coreProperties>
</file>